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74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F68-80C0-4754-A89D-032E8907C6A7}" type="datetimeFigureOut">
              <a:rPr lang="en-US" smtClean="0"/>
              <a:t>10/21/2014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41F199-4BFE-4CAE-AFF9-397E159D832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F68-80C0-4754-A89D-032E8907C6A7}" type="datetimeFigureOut">
              <a:rPr lang="en-US" smtClean="0"/>
              <a:t>10/21/2014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F199-4BFE-4CAE-AFF9-397E159D832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F68-80C0-4754-A89D-032E8907C6A7}" type="datetimeFigureOut">
              <a:rPr lang="en-US" smtClean="0"/>
              <a:t>10/21/2014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F199-4BFE-4CAE-AFF9-397E159D832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F68-80C0-4754-A89D-032E8907C6A7}" type="datetimeFigureOut">
              <a:rPr lang="en-US" smtClean="0"/>
              <a:t>10/21/2014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F199-4BFE-4CAE-AFF9-397E159D832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F68-80C0-4754-A89D-032E8907C6A7}" type="datetimeFigureOut">
              <a:rPr lang="en-US" smtClean="0"/>
              <a:t>10/21/2014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F199-4BFE-4CAE-AFF9-397E159D832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F68-80C0-4754-A89D-032E8907C6A7}" type="datetimeFigureOut">
              <a:rPr lang="en-US" smtClean="0"/>
              <a:t>10/21/2014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F199-4BFE-4CAE-AFF9-397E159D832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F68-80C0-4754-A89D-032E8907C6A7}" type="datetimeFigureOut">
              <a:rPr lang="en-US" smtClean="0"/>
              <a:t>10/21/2014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F199-4BFE-4CAE-AFF9-397E159D832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F68-80C0-4754-A89D-032E8907C6A7}" type="datetimeFigureOut">
              <a:rPr lang="en-US" smtClean="0"/>
              <a:t>10/21/2014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F199-4BFE-4CAE-AFF9-397E159D832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F68-80C0-4754-A89D-032E8907C6A7}" type="datetimeFigureOut">
              <a:rPr lang="en-US" smtClean="0"/>
              <a:t>10/21/2014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F199-4BFE-4CAE-AFF9-397E159D832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F68-80C0-4754-A89D-032E8907C6A7}" type="datetimeFigureOut">
              <a:rPr lang="en-US" smtClean="0"/>
              <a:t>10/21/2014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F199-4BFE-4CAE-AFF9-397E159D832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DF68-80C0-4754-A89D-032E8907C6A7}" type="datetimeFigureOut">
              <a:rPr lang="en-US" smtClean="0"/>
              <a:t>10/21/2014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F199-4BFE-4CAE-AFF9-397E159D832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BA3DF68-80C0-4754-A89D-032E8907C6A7}" type="datetimeFigureOut">
              <a:rPr lang="en-US" smtClean="0"/>
              <a:t>10/21/2014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641F199-4BFE-4CAE-AFF9-397E159D832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hyperlink" Target="mailto:tutoring@uvu.ed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3823" y="5410200"/>
            <a:ext cx="5257800" cy="45720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Ashley Jewell, McKenzie Cherrington, Bradon Fennell &amp; Preston Richards</a:t>
            </a:r>
            <a:endParaRPr lang="en-US" sz="2000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0"/>
            <a:ext cx="7467600" cy="3886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44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5">
                    <a:lumMod val="75000"/>
                  </a:schemeClr>
                </a:solidFill>
              </a:rPr>
              <a:t>Supplemental Instruction Program</a:t>
            </a:r>
            <a:endParaRPr lang="en-US" sz="40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57300"/>
            <a:ext cx="41910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ew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and improved way for students to be taught and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tutored</a:t>
            </a:r>
          </a:p>
          <a:p>
            <a:pPr marL="0" indent="0">
              <a:buNone/>
            </a:pPr>
            <a:endParaRPr lang="en-US" dirty="0" smtClean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Students will now receive help and instruction from fellow students who have already passed that class</a:t>
            </a:r>
          </a:p>
          <a:p>
            <a:pPr marL="0" indent="0">
              <a:buNone/>
            </a:pPr>
            <a:endParaRPr lang="en-US" dirty="0" smtClean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Provides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convenient and rewarding jobs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for students </a:t>
            </a:r>
            <a:endParaRPr lang="en-US" dirty="0" smtClean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pPr marL="0" indent="0">
              <a:buNone/>
            </a:pPr>
            <a:endParaRPr lang="en-US" dirty="0" smtClean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Proven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to help students pass their difficult classes</a:t>
            </a:r>
            <a:endParaRPr lang="en-US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2133600"/>
            <a:ext cx="2985067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80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Knowledge is Free!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2895600" cy="3124200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SI tutoring is available at no cost to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students</a:t>
            </a:r>
          </a:p>
          <a:p>
            <a:endParaRPr lang="en-US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Save your money and get the help you need</a:t>
            </a:r>
          </a:p>
        </p:txBody>
      </p:sp>
      <p:pic>
        <p:nvPicPr>
          <p:cNvPr id="1026" name="Picture 2" descr="C:\Users\CC\AppData\Local\Microsoft\Windows\Temporary Internet Files\Content.IE5\IA82Y0HL\MP900442364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752600"/>
            <a:ext cx="24384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086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Why Not Get Better Grades?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752600"/>
            <a:ext cx="4267200" cy="4114800"/>
          </a:xfrm>
        </p:spPr>
        <p:txBody>
          <a:bodyPr>
            <a:normAutofit/>
          </a:bodyPr>
          <a:lstStyle/>
          <a:p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  <a:latin typeface="Palatino Linotype" panose="02040502050505030304" pitchFamily="18" charset="0"/>
              </a:rPr>
              <a:t>SI students average half a grade higher than students who don’t use the SI program</a:t>
            </a:r>
          </a:p>
          <a:p>
            <a:pPr marL="0" indent="0">
              <a:buNone/>
            </a:pPr>
            <a:endParaRPr lang="en-US" sz="2200" dirty="0" smtClean="0">
              <a:solidFill>
                <a:schemeClr val="accent5">
                  <a:lumMod val="75000"/>
                </a:schemeClr>
              </a:solidFill>
              <a:latin typeface="Palatino Linotype" panose="02040502050505030304" pitchFamily="18" charset="0"/>
            </a:endParaRPr>
          </a:p>
          <a:p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  <a:latin typeface="Palatino Linotype" panose="02040502050505030304" pitchFamily="18" charset="0"/>
              </a:rPr>
              <a:t>Get one-on-one or group assistance from experts in a variety of subjects</a:t>
            </a:r>
          </a:p>
          <a:p>
            <a:endParaRPr lang="en-US" sz="2200" dirty="0">
              <a:solidFill>
                <a:schemeClr val="accent5">
                  <a:lumMod val="75000"/>
                </a:schemeClr>
              </a:solidFill>
              <a:latin typeface="Palatino Linotype" panose="02040502050505030304" pitchFamily="18" charset="0"/>
            </a:endParaRPr>
          </a:p>
          <a:p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  <a:latin typeface="Palatino Linotype" panose="02040502050505030304" pitchFamily="18" charset="0"/>
              </a:rPr>
              <a:t>Weekly test preparation study sessions</a:t>
            </a:r>
            <a:endParaRPr lang="en-US" sz="2200" dirty="0">
              <a:solidFill>
                <a:schemeClr val="accent5">
                  <a:lumMod val="75000"/>
                </a:schemeClr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27" name="Picture 3" descr="C:\Users\CC\AppData\Local\Microsoft\Windows\Temporary Internet Files\Content.IE5\J90M07XV\MP900399577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057400"/>
            <a:ext cx="2504661" cy="3131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999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Succeed Through New-Found Connections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4876800" cy="4525963"/>
          </a:xfrm>
        </p:spPr>
        <p:txBody>
          <a:bodyPr/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Peer-to-peer tutoring</a:t>
            </a:r>
          </a:p>
          <a:p>
            <a:endParaRPr lang="en-US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Make new friends while becoming a better student</a:t>
            </a:r>
          </a:p>
          <a:p>
            <a:endParaRPr lang="en-US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Learn from students just like you</a:t>
            </a:r>
          </a:p>
          <a:p>
            <a:endParaRPr lang="en-US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Build connections that will last a lifetime</a:t>
            </a:r>
            <a:endParaRPr lang="en-US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2217965"/>
            <a:ext cx="3193960" cy="2125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87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Earn Money While Helping Others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905000"/>
            <a:ext cx="4419600" cy="4525963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With Academic Tutoring you can make easy money while teaching a subject you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love</a:t>
            </a:r>
          </a:p>
          <a:p>
            <a:endParaRPr lang="en-US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Flexible working hours</a:t>
            </a:r>
          </a:p>
          <a:p>
            <a:endParaRPr lang="en-US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Earn anywhere from $1000-$2000 per semester (that is half the cost of tuition!)</a:t>
            </a:r>
          </a:p>
          <a:p>
            <a:endParaRPr lang="en-US" b="1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2286000"/>
            <a:ext cx="3048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06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Want to See Your Students Succeed?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3886200" cy="437356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SI tutors previously received a B-grade or higher in the courses they tutor</a:t>
            </a:r>
          </a:p>
          <a:p>
            <a:endParaRPr lang="en-US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Tutors participate during in-class discussions</a:t>
            </a:r>
          </a:p>
          <a:p>
            <a:endParaRPr lang="en-US" dirty="0">
              <a:solidFill>
                <a:schemeClr val="accent5">
                  <a:lumMod val="75000"/>
                </a:schemeClr>
              </a:solidFill>
              <a:latin typeface="+mn-lt"/>
            </a:endParaRP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  <a:latin typeface="+mn-lt"/>
              </a:rPr>
              <a:t>Tutors are in charge of their own marketing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2362200"/>
            <a:ext cx="34290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48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Contact Us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124200"/>
            <a:ext cx="8229600" cy="762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| </a:t>
            </a:r>
            <a:r>
              <a:rPr lang="en-US" b="1" dirty="0"/>
              <a:t>   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  <a:hlinkClick r:id="rId2"/>
              </a:rPr>
              <a:t>tutoring@uvu.edu 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   |    801.863.5376    |    LA 201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4648200"/>
            <a:ext cx="2257425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25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155</TotalTime>
  <Words>219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Executive</vt:lpstr>
      <vt:lpstr>PowerPoint Presentation</vt:lpstr>
      <vt:lpstr>Supplemental Instruction Program</vt:lpstr>
      <vt:lpstr>Knowledge is Free!</vt:lpstr>
      <vt:lpstr>Why Not Get Better Grades?</vt:lpstr>
      <vt:lpstr>Succeed Through New-Found Connections</vt:lpstr>
      <vt:lpstr>Earn Money While Helping Others</vt:lpstr>
      <vt:lpstr>Want to See Your Students Succeed?</vt:lpstr>
      <vt:lpstr>Contact 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CC</dc:creator>
  <cp:lastModifiedBy>CC</cp:lastModifiedBy>
  <cp:revision>18</cp:revision>
  <dcterms:created xsi:type="dcterms:W3CDTF">2014-09-28T18:45:48Z</dcterms:created>
  <dcterms:modified xsi:type="dcterms:W3CDTF">2014-10-22T01:01:45Z</dcterms:modified>
</cp:coreProperties>
</file>