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8" r:id="rId9"/>
    <p:sldId id="265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Positive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Good Pizza &amp; Food vs. Bad Pizza &amp; Food</c:v>
                </c:pt>
                <c:pt idx="1">
                  <c:v>Good Atmosphere vs. Bad Atmosphere</c:v>
                </c:pt>
                <c:pt idx="2">
                  <c:v>Good Service vs. Bad Service</c:v>
                </c:pt>
                <c:pt idx="3">
                  <c:v>Good Price vs. Bad Price</c:v>
                </c:pt>
                <c:pt idx="4">
                  <c:v>Will Return vs. Will Not Return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51</c:v>
                </c:pt>
                <c:pt idx="1">
                  <c:v>21</c:v>
                </c:pt>
                <c:pt idx="2">
                  <c:v>18</c:v>
                </c:pt>
                <c:pt idx="3">
                  <c:v>5</c:v>
                </c:pt>
                <c:pt idx="4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Negative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Good Pizza &amp; Food vs. Bad Pizza &amp; Food</c:v>
                </c:pt>
                <c:pt idx="1">
                  <c:v>Good Atmosphere vs. Bad Atmosphere</c:v>
                </c:pt>
                <c:pt idx="2">
                  <c:v>Good Service vs. Bad Service</c:v>
                </c:pt>
                <c:pt idx="3">
                  <c:v>Good Price vs. Bad Price</c:v>
                </c:pt>
                <c:pt idx="4">
                  <c:v>Will Return vs. Will Not Return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9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871552"/>
        <c:axId val="104309120"/>
        <c:axId val="0"/>
      </c:bar3DChart>
      <c:catAx>
        <c:axId val="98871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4309120"/>
        <c:crosses val="autoZero"/>
        <c:auto val="1"/>
        <c:lblAlgn val="ctr"/>
        <c:lblOffset val="100"/>
        <c:noMultiLvlLbl val="0"/>
      </c:catAx>
      <c:valAx>
        <c:axId val="10430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871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4E18A-FB29-477C-B75F-3B68FD95F554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D5C88-DE2D-4DCD-B1E7-19E0D1300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1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D5C88-DE2D-4DCD-B1E7-19E0D13003A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29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3504070-32E1-4B1C-9B56-D64A77AE56B0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D42462-E507-4669-A197-6DB62B98801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4070-32E1-4B1C-9B56-D64A77AE56B0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42462-E507-4669-A197-6DB62B9880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3504070-32E1-4B1C-9B56-D64A77AE56B0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DD42462-E507-4669-A197-6DB62B98801D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4070-32E1-4B1C-9B56-D64A77AE56B0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D42462-E507-4669-A197-6DB62B9880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4070-32E1-4B1C-9B56-D64A77AE56B0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DD42462-E507-4669-A197-6DB62B9880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3504070-32E1-4B1C-9B56-D64A77AE56B0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D42462-E507-4669-A197-6DB62B9880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3504070-32E1-4B1C-9B56-D64A77AE56B0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D42462-E507-4669-A197-6DB62B9880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4070-32E1-4B1C-9B56-D64A77AE56B0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D42462-E507-4669-A197-6DB62B9880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4070-32E1-4B1C-9B56-D64A77AE56B0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D42462-E507-4669-A197-6DB62B98801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4070-32E1-4B1C-9B56-D64A77AE56B0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D42462-E507-4669-A197-6DB62B9880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3504070-32E1-4B1C-9B56-D64A77AE56B0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DD42462-E507-4669-A197-6DB62B9880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3504070-32E1-4B1C-9B56-D64A77AE56B0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D42462-E507-4669-A197-6DB62B98801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Todd, Bradon, Spencer, Justin, Karl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" y="152400"/>
            <a:ext cx="8743406" cy="306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57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Maxwell’s SLC 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 vert="vert270">
            <a:noAutofit/>
          </a:bodyPr>
          <a:lstStyle/>
          <a:p>
            <a:pPr algn="ctr"/>
            <a:r>
              <a:rPr lang="en-US" sz="4800" b="1" dirty="0" smtClean="0"/>
              <a:t>Positive Feedback </a:t>
            </a:r>
            <a:endParaRPr lang="en-US" sz="4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57611506"/>
              </p:ext>
            </p:extLst>
          </p:nvPr>
        </p:nvGraphicFramePr>
        <p:xfrm>
          <a:off x="2362200" y="1752600"/>
          <a:ext cx="6400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14800" y="1530922"/>
            <a:ext cx="156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Online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7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More Positives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 vert="vert270">
            <a:normAutofit/>
          </a:bodyPr>
          <a:lstStyle/>
          <a:p>
            <a:pPr algn="ctr"/>
            <a:r>
              <a:rPr lang="en-US" sz="4800" dirty="0" smtClean="0"/>
              <a:t>In-Store Results</a:t>
            </a:r>
            <a:endParaRPr lang="en-US" sz="4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7855147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198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Recommendations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Marketing Campaign Via Internet, Radio, Television &amp; Print that are Family-Friendly</a:t>
            </a:r>
          </a:p>
          <a:p>
            <a:r>
              <a:rPr lang="en-US" dirty="0" smtClean="0"/>
              <a:t>Focus on Quality of Food and Great Pizza</a:t>
            </a:r>
          </a:p>
          <a:p>
            <a:r>
              <a:rPr lang="en-US" dirty="0" smtClean="0"/>
              <a:t>Show Off the Lively Atmosphere &amp; Use as Focus to Reach New Customers</a:t>
            </a:r>
          </a:p>
          <a:p>
            <a:r>
              <a:rPr lang="en-US" dirty="0" smtClean="0"/>
              <a:t>Develop Loyal Customers Through Continually Provided the Best Food, Service, &amp; Atmosphere for the 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64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chemeClr val="accent1"/>
                </a:solidFill>
              </a:rPr>
              <a:t>Fuh-Get-About-It!!</a:t>
            </a:r>
            <a:endParaRPr lang="en-US" sz="66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781799" cy="5079803"/>
          </a:xfrm>
        </p:spPr>
      </p:pic>
    </p:spTree>
    <p:extLst>
      <p:ext uri="{BB962C8B-B14F-4D97-AF65-F5344CB8AC3E}">
        <p14:creationId xmlns:p14="http://schemas.microsoft.com/office/powerpoint/2010/main" val="286961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1"/>
            <a:ext cx="7010400" cy="1569720"/>
          </a:xfrm>
        </p:spPr>
        <p:txBody>
          <a:bodyPr/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accent1"/>
                </a:solidFill>
              </a:rPr>
              <a:t>Fuh-Get-About-It!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 vert="vert270">
            <a:normAutofit/>
          </a:bodyPr>
          <a:lstStyle/>
          <a:p>
            <a:pPr algn="ctr"/>
            <a:r>
              <a:rPr lang="en-US" sz="8000" b="1" dirty="0" smtClean="0"/>
              <a:t>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26670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Serves Authentic East Coast Dishes</a:t>
            </a:r>
          </a:p>
          <a:p>
            <a:r>
              <a:rPr lang="en-US" dirty="0" smtClean="0"/>
              <a:t>Known For 20 Inch Pizza Pies</a:t>
            </a:r>
          </a:p>
          <a:p>
            <a:r>
              <a:rPr lang="en-US" dirty="0" smtClean="0"/>
              <a:t>Fun Atmosphere</a:t>
            </a:r>
          </a:p>
          <a:p>
            <a:r>
              <a:rPr lang="en-US" dirty="0" smtClean="0"/>
              <a:t>The Best New York Style Pizza in Utah</a:t>
            </a:r>
          </a:p>
          <a:p>
            <a:r>
              <a:rPr lang="en-US" dirty="0" smtClean="0"/>
              <a:t>Bar Scene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3200400" cy="2076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91000"/>
            <a:ext cx="3429000" cy="20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9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Maxwell’s Comes To SLC!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6894" y="1752600"/>
            <a:ext cx="5307106" cy="5029200"/>
          </a:xfrm>
        </p:spPr>
        <p:txBody>
          <a:bodyPr/>
          <a:lstStyle/>
          <a:p>
            <a:r>
              <a:rPr lang="en-US" dirty="0" smtClean="0"/>
              <a:t>Grand Opening June 25, 2011</a:t>
            </a:r>
          </a:p>
          <a:p>
            <a:r>
              <a:rPr lang="en-US" dirty="0" smtClean="0"/>
              <a:t>Located Downtown in Historic Boston Building</a:t>
            </a:r>
          </a:p>
          <a:p>
            <a:r>
              <a:rPr lang="en-US" dirty="0" smtClean="0"/>
              <a:t>Open Daily From 11:00 a.m. – 1:00 a.m.</a:t>
            </a:r>
          </a:p>
          <a:p>
            <a:r>
              <a:rPr lang="en-US" dirty="0" smtClean="0"/>
              <a:t>Same Great Pizza and Food as Park City Location</a:t>
            </a:r>
          </a:p>
          <a:p>
            <a:r>
              <a:rPr lang="en-US" dirty="0" smtClean="0"/>
              <a:t>Club Atmosphere During Evening Hours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90800"/>
            <a:ext cx="3581400" cy="268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Comparing the Locations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Good Location (Tourists)</a:t>
            </a:r>
          </a:p>
          <a:p>
            <a:r>
              <a:rPr lang="en-US" dirty="0" smtClean="0"/>
              <a:t>Loyal Following</a:t>
            </a:r>
          </a:p>
          <a:p>
            <a:r>
              <a:rPr lang="en-US" dirty="0" smtClean="0"/>
              <a:t>Word Of Mouth Advertisements</a:t>
            </a:r>
          </a:p>
          <a:p>
            <a:r>
              <a:rPr lang="en-US" dirty="0" smtClean="0"/>
              <a:t>Busiest Restaurant In Park City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More Competitive Location</a:t>
            </a:r>
          </a:p>
          <a:p>
            <a:r>
              <a:rPr lang="en-US" dirty="0" smtClean="0"/>
              <a:t>No Established Customer Following</a:t>
            </a:r>
          </a:p>
          <a:p>
            <a:r>
              <a:rPr lang="en-US" dirty="0" smtClean="0"/>
              <a:t>Advertising Struggles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2800" dirty="0" smtClean="0"/>
              <a:t>Maxwell’s Park City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Maxwell’s Salt Lake City	</a:t>
            </a:r>
          </a:p>
        </p:txBody>
      </p:sp>
    </p:spTree>
    <p:extLst>
      <p:ext uri="{BB962C8B-B14F-4D97-AF65-F5344CB8AC3E}">
        <p14:creationId xmlns:p14="http://schemas.microsoft.com/office/powerpoint/2010/main" val="49176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2743200"/>
            <a:ext cx="3733799" cy="41148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dirty="0" smtClean="0"/>
              <a:t>Salt Lake City is 25 Time Larger Than Park City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dirty="0" smtClean="0"/>
              <a:t>Opening a New Restaurant in a Well Developed Area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dirty="0" smtClean="0"/>
              <a:t>Highly Competitive Market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Competitive Location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04800"/>
            <a:ext cx="3581400" cy="1276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32314"/>
            <a:ext cx="24384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51" y="2808514"/>
            <a:ext cx="2609850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5105400"/>
            <a:ext cx="1962150" cy="1485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999" y="4894761"/>
            <a:ext cx="30670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2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Lack of Loyal Customer Following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Can’t Rely on Word-of-Mouth Advertisements Only</a:t>
            </a:r>
          </a:p>
          <a:p>
            <a:r>
              <a:rPr lang="en-US" dirty="0" smtClean="0"/>
              <a:t>Must Reach New Clientele in New Area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3308692" cy="22625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35615"/>
            <a:ext cx="3357122" cy="2514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0709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3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Advertisement Struggles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pic>
        <p:nvPicPr>
          <p:cNvPr id="8" name="Maxwells-Sauce-3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1600200"/>
            <a:ext cx="7924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More Advertisement Mistakes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pic>
        <p:nvPicPr>
          <p:cNvPr id="4" name="Maxwells-Flour-30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1676400"/>
            <a:ext cx="7993062" cy="4495800"/>
          </a:xfrm>
        </p:spPr>
      </p:pic>
    </p:spTree>
    <p:extLst>
      <p:ext uri="{BB962C8B-B14F-4D97-AF65-F5344CB8AC3E}">
        <p14:creationId xmlns:p14="http://schemas.microsoft.com/office/powerpoint/2010/main" val="161326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Salt Lake Location Positives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197352" cy="4495800"/>
          </a:xfrm>
        </p:spPr>
        <p:txBody>
          <a:bodyPr/>
          <a:lstStyle/>
          <a:p>
            <a:r>
              <a:rPr lang="en-US" dirty="0" smtClean="0"/>
              <a:t>Great Online Reviews</a:t>
            </a:r>
          </a:p>
          <a:p>
            <a:r>
              <a:rPr lang="en-US" dirty="0" smtClean="0"/>
              <a:t>Same Great Food </a:t>
            </a:r>
          </a:p>
          <a:p>
            <a:r>
              <a:rPr lang="en-US" dirty="0" smtClean="0"/>
              <a:t>Fun Atmosphere</a:t>
            </a:r>
          </a:p>
          <a:p>
            <a:r>
              <a:rPr lang="en-US" dirty="0" smtClean="0"/>
              <a:t>Great Hours</a:t>
            </a:r>
          </a:p>
          <a:p>
            <a:r>
              <a:rPr lang="en-US" dirty="0" smtClean="0"/>
              <a:t>Great Feedback From In-Store Reviews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87" y="4267200"/>
            <a:ext cx="3352800" cy="23126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362200"/>
            <a:ext cx="2619375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07" y="1355271"/>
            <a:ext cx="1905953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77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198</TotalTime>
  <Words>243</Words>
  <Application>Microsoft Office PowerPoint</Application>
  <PresentationFormat>On-screen Show (4:3)</PresentationFormat>
  <Paragraphs>52</Paragraphs>
  <Slides>13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PowerPoint Presentation</vt:lpstr>
      <vt:lpstr>Fuh-Get-About-It!</vt:lpstr>
      <vt:lpstr>Maxwell’s Comes To SLC!</vt:lpstr>
      <vt:lpstr>Comparing the Locations</vt:lpstr>
      <vt:lpstr>More Competitive Location</vt:lpstr>
      <vt:lpstr>Lack of Loyal Customer Following</vt:lpstr>
      <vt:lpstr>Advertisement Struggles</vt:lpstr>
      <vt:lpstr>More Advertisement Mistakes</vt:lpstr>
      <vt:lpstr>Salt Lake Location Positives</vt:lpstr>
      <vt:lpstr>Maxwell’s SLC </vt:lpstr>
      <vt:lpstr>More Positives</vt:lpstr>
      <vt:lpstr>Recommendations</vt:lpstr>
      <vt:lpstr>Fuh-Get-About-It!!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</dc:creator>
  <cp:lastModifiedBy>CC</cp:lastModifiedBy>
  <cp:revision>20</cp:revision>
  <dcterms:created xsi:type="dcterms:W3CDTF">2012-04-25T20:04:37Z</dcterms:created>
  <dcterms:modified xsi:type="dcterms:W3CDTF">2012-04-25T23:23:27Z</dcterms:modified>
</cp:coreProperties>
</file>